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media/image146.jpeg" ContentType="image/jpeg"/>
  <Override PartName="/ppt/media/image145.wmf" ContentType="image/x-wmf"/>
  <Override PartName="/ppt/media/image144.jpeg" ContentType="image/jpeg"/>
  <Override PartName="/ppt/media/image143.jpeg" ContentType="image/jpeg"/>
  <Override PartName="/ppt/media/image142.jpeg" ContentType="image/jpeg"/>
  <Override PartName="/ppt/media/image140.jpeg" ContentType="image/jpeg"/>
  <Override PartName="/ppt/media/image136.jpeg" ContentType="image/jpeg"/>
  <Override PartName="/ppt/media/image135.jpeg" ContentType="image/jpeg"/>
  <Override PartName="/ppt/media/image134.jpeg" ContentType="image/jpeg"/>
  <Override PartName="/ppt/media/image133.wmf" ContentType="image/x-wmf"/>
  <Override PartName="/ppt/media/image132.jpeg" ContentType="image/jpeg"/>
  <Override PartName="/ppt/media/image131.jpeg" ContentType="image/jpeg"/>
  <Override PartName="/ppt/media/image130.jpeg" ContentType="image/jpeg"/>
  <Override PartName="/ppt/media/image128.jpeg" ContentType="image/jpeg"/>
  <Override PartName="/ppt/media/image127.jpeg" ContentType="image/jpeg"/>
  <Override PartName="/ppt/media/image126.jpeg" ContentType="image/jpeg"/>
  <Override PartName="/ppt/media/image124.wmf" ContentType="image/x-wmf"/>
  <Override PartName="/ppt/media/image123.jpeg" ContentType="image/jpeg"/>
  <Override PartName="/ppt/media/image137.wmf" ContentType="image/x-wmf"/>
  <Override PartName="/ppt/media/image122.jpeg" ContentType="image/jpeg"/>
  <Override PartName="/ppt/media/image121.jpeg" ContentType="image/jpeg"/>
  <Override PartName="/ppt/media/image118.jpeg" ContentType="image/jpeg"/>
  <Override PartName="/ppt/media/image116.wmf" ContentType="image/x-wmf"/>
  <Override PartName="/ppt/media/image114.jpeg" ContentType="image/jpeg"/>
  <Override PartName="/ppt/media/image113.jpeg" ContentType="image/jpeg"/>
  <Override PartName="/ppt/media/image139.jpeg" ContentType="image/jpeg"/>
  <Override PartName="/ppt/media/image111.jpeg" ContentType="image/jpeg"/>
  <Override PartName="/ppt/media/image138.jpeg" ContentType="image/jpeg"/>
  <Override PartName="/ppt/media/image110.jpeg" ContentType="image/jpeg"/>
  <Override PartName="/ppt/media/image109.jpeg" ContentType="image/jpeg"/>
  <Override PartName="/ppt/media/image120.wmf" ContentType="image/x-wmf"/>
  <Override PartName="/ppt/media/image107.jpeg" ContentType="image/jpeg"/>
  <Override PartName="/ppt/media/image106.jpeg" ContentType="image/jpeg"/>
  <Override PartName="/ppt/media/image104.wmf" ContentType="image/x-wmf"/>
  <Override PartName="/ppt/media/image103.jpeg" ContentType="image/jpeg"/>
  <Override PartName="/ppt/media/image105.jpeg" ContentType="image/jpeg"/>
  <Override PartName="/ppt/media/image100.wmf" ContentType="image/x-wmf"/>
  <Override PartName="/ppt/media/image45.wmf" ContentType="image/x-wmf"/>
  <Override PartName="/ppt/media/image39.wmf" ContentType="image/x-wmf"/>
  <Override PartName="/ppt/media/image35.wmf" ContentType="image/x-wmf"/>
  <Override PartName="/ppt/media/image141.wmf" ContentType="image/x-wmf"/>
  <Override PartName="/ppt/media/image76.jpeg" ContentType="image/jpeg"/>
  <Override PartName="/ppt/media/image32.jpeg" ContentType="image/jpeg"/>
  <Override PartName="/ppt/media/image75.jpeg" ContentType="image/jpeg"/>
  <Override PartName="/ppt/media/image43.jpeg" ContentType="image/jpeg"/>
  <Override PartName="/ppt/media/image33.jpeg" ContentType="image/jpeg"/>
  <Override PartName="/ppt/media/image30.wmf" ContentType="image/x-wmf"/>
  <Override PartName="/ppt/media/image147.jpeg" ContentType="image/jpeg"/>
  <Override PartName="/ppt/media/image93.jpeg" ContentType="image/jpeg"/>
  <Override PartName="/ppt/media/image29.wmf" ContentType="image/x-wmf"/>
  <Override PartName="/ppt/media/image28.jpeg" ContentType="image/jpeg"/>
  <Override PartName="/ppt/media/image27.jpeg" ContentType="image/jpeg"/>
  <Override PartName="/ppt/media/image25.wmf" ContentType="image/x-wmf"/>
  <Override PartName="/ppt/media/image13.wmf" ContentType="image/x-wmf"/>
  <Override PartName="/ppt/media/image112.wmf" ContentType="image/x-wmf"/>
  <Override PartName="/ppt/media/image4.jpeg" ContentType="image/jpeg"/>
  <Override PartName="/ppt/media/image79.jpeg" ContentType="image/jpeg"/>
  <Override PartName="/ppt/media/image11.jpeg" ContentType="image/jpeg"/>
  <Override PartName="/ppt/media/image44.wmf" ContentType="image/x-wmf"/>
  <Override PartName="/ppt/media/image8.jpeg" ContentType="image/jpeg"/>
  <Override PartName="/ppt/media/image51.jpeg" ContentType="image/jpeg"/>
  <Override PartName="/ppt/media/image26.jpeg" ContentType="image/jpeg"/>
  <Override PartName="/ppt/media/image87.jpeg" ContentType="image/jpeg"/>
  <Override PartName="/ppt/media/image102.jpeg" ContentType="image/jpeg"/>
  <Override PartName="/ppt/media/image5.gif" ContentType="image/gif"/>
  <Override PartName="/ppt/media/image19.jpeg" ContentType="image/jpeg"/>
  <Override PartName="/ppt/media/image2.jpeg" ContentType="image/jpeg"/>
  <Override PartName="/ppt/media/image77.jpeg" ContentType="image/jpeg"/>
  <Override PartName="/ppt/media/image64.wmf" ContentType="image/x-wmf"/>
  <Override PartName="/ppt/media/image1.jpeg" ContentType="image/jpeg"/>
  <Override PartName="/ppt/media/image18.jpeg" ContentType="image/jpeg"/>
  <Override PartName="/ppt/media/image31.jpeg" ContentType="image/jpeg"/>
  <Override PartName="/ppt/media/image74.jpeg" ContentType="image/jpeg"/>
  <Override PartName="/ppt/media/image3.jpeg" ContentType="image/jpeg"/>
  <Override PartName="/ppt/media/image92.wmf" ContentType="image/x-wmf"/>
  <Override PartName="/ppt/media/image10.jpeg" ContentType="image/jpeg"/>
  <Override PartName="/ppt/media/image108.wmf" ContentType="image/x-wmf"/>
  <Override PartName="/ppt/media/image53.jpeg" ContentType="image/jpeg"/>
  <Override PartName="/ppt/media/image9.wmf" ContentType="image/x-wmf"/>
  <Override PartName="/ppt/media/image59.wmf" ContentType="image/x-wmf"/>
  <Override PartName="/ppt/media/image42.jpeg" ContentType="image/jpeg"/>
  <Override PartName="/ppt/media/image37.jpeg" ContentType="image/jpeg"/>
  <Override PartName="/ppt/media/image17.wmf" ContentType="image/x-wmf"/>
  <Override PartName="/ppt/media/image12.jpeg" ContentType="image/jpeg"/>
  <Override PartName="/ppt/media/image40.wmf" ContentType="image/x-wmf"/>
  <Override PartName="/ppt/media/image148.jpeg" ContentType="image/jpeg"/>
  <Override PartName="/ppt/media/image94.jpeg" ContentType="image/jpeg"/>
  <Override PartName="/ppt/media/image14.jpeg" ContentType="image/jpeg"/>
  <Override PartName="/ppt/media/image90.jpeg" ContentType="image/jpeg"/>
  <Override PartName="/ppt/media/image57.jpeg" ContentType="image/jpeg"/>
  <Override PartName="/ppt/media/image98.jpeg" ContentType="image/jpeg"/>
  <Override PartName="/ppt/media/image70.jpeg" ContentType="image/jpeg"/>
  <Override PartName="/ppt/media/image15.jpeg" ContentType="image/jpeg"/>
  <Override PartName="/ppt/media/image91.jpeg" ContentType="image/jpeg"/>
  <Override PartName="/ppt/media/image58.jpeg" ContentType="image/jpeg"/>
  <Override PartName="/ppt/media/image99.jpeg" ContentType="image/jpeg"/>
  <Override PartName="/ppt/media/image38.jpeg" ContentType="image/jpeg"/>
  <Override PartName="/ppt/media/image71.jpeg" ContentType="image/jpeg"/>
  <Override PartName="/ppt/media/image46.jpeg" ContentType="image/jpeg"/>
  <Override PartName="/ppt/media/image89.jpeg" ContentType="image/jpeg"/>
  <Override PartName="/ppt/media/image16.jpeg" ContentType="image/jpeg"/>
  <Override PartName="/ppt/media/image34.wmf" ContentType="image/x-wmf"/>
  <Override PartName="/ppt/media/image7.jpeg" ContentType="image/jpeg"/>
  <Override PartName="/ppt/media/image149.wmf" ContentType="image/x-wmf"/>
  <Override PartName="/ppt/media/image68.png" ContentType="image/png"/>
  <Override PartName="/ppt/media/image115.jpeg" ContentType="image/jpeg"/>
  <Override PartName="/ppt/media/image61.jpeg" ContentType="image/jpeg"/>
  <Override PartName="/ppt/media/image49.wmf" ContentType="image/x-wmf"/>
  <Override PartName="/ppt/media/image50.wmf" ContentType="image/x-wmf"/>
  <Override PartName="/ppt/media/image95.jpeg" ContentType="image/jpeg"/>
  <Override PartName="/ppt/media/image52.jpeg" ContentType="image/jpeg"/>
  <Override PartName="/ppt/media/image20.png" ContentType="image/png"/>
  <Override PartName="/ppt/media/image72.jpeg" ContentType="image/jpeg"/>
  <Override PartName="/ppt/media/image96.wmf" ContentType="image/x-wmf"/>
  <Override PartName="/ppt/media/image54.wmf" ContentType="image/x-wmf"/>
  <Override PartName="/ppt/media/image101.jpeg" ContentType="image/jpeg"/>
  <Override PartName="/ppt/media/image55.wmf" ContentType="image/x-wmf"/>
  <Override PartName="/ppt/media/image56.jpeg" ContentType="image/jpeg"/>
  <Override PartName="/ppt/media/image129.wmf" ContentType="image/x-wmf"/>
  <Override PartName="/ppt/media/image36.jpeg" ContentType="image/jpeg"/>
  <Override PartName="/ppt/media/image60.wmf" ContentType="image/x-wmf"/>
  <Override PartName="/ppt/media/image62.jpeg" ContentType="image/jpeg"/>
  <Override PartName="/ppt/media/image117.jpeg" ContentType="image/jpeg"/>
  <Override PartName="/ppt/media/image63.jpeg" ContentType="image/jpeg"/>
  <Override PartName="/ppt/media/image119.jpeg" ContentType="image/jpeg"/>
  <Override PartName="/ppt/media/image65.jpeg" ContentType="image/jpeg"/>
  <Override PartName="/ppt/media/image66.jpeg" ContentType="image/jpeg"/>
  <Override PartName="/ppt/media/image24.png" ContentType="image/png"/>
  <Override PartName="/ppt/media/image67.jpeg" ContentType="image/jpeg"/>
  <Override PartName="/ppt/media/image47.jpeg" ContentType="image/jpeg"/>
  <Override PartName="/ppt/media/image80.jpeg" ContentType="image/jpeg"/>
  <Override PartName="/ppt/media/image125.wmf" ContentType="image/x-wmf"/>
  <Override PartName="/ppt/media/image41.jpeg" ContentType="image/jpeg"/>
  <Override PartName="/ppt/media/image69.jpeg" ContentType="image/jpeg"/>
  <Override PartName="/ppt/media/image21.jpeg" ContentType="image/jpeg"/>
  <Override PartName="/ppt/media/image82.jpeg" ContentType="image/jpeg"/>
  <Override PartName="/ppt/media/image73.jpeg" ContentType="image/jpeg"/>
  <Override PartName="/ppt/media/image78.wmf" ContentType="image/x-wmf"/>
  <Override PartName="/ppt/media/image48.jpeg" ContentType="image/jpeg"/>
  <Override PartName="/ppt/media/image81.jpeg" ContentType="image/jpeg"/>
  <Override PartName="/ppt/media/image22.jpeg" ContentType="image/jpeg"/>
  <Override PartName="/ppt/media/image83.jpeg" ContentType="image/jpeg"/>
  <Override PartName="/ppt/media/image2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8.png" ContentType="image/png"/>
  <Override PartName="/ppt/media/image6.gif" ContentType="image/gif"/>
  <Override PartName="/ppt/media/image97.jpeg" ContentType="image/jpeg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EB20E4B-053F-41DD-84D2-DBA107CC40C4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E1837CB-F920-4DA5-B843-8B860D6159CF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302F374-E565-4671-8B3B-ABFE63A1159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AF2B4C9-0155-48D2-A66A-149BB155EC1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D99438F-635C-42FB-9865-6D822A8A8A87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C7C47C6-95C4-42DE-AF7B-7252250FCF7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380820E-C343-4037-90AD-CF5E45BCB6C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48793E6-95B0-4BDD-BBA4-C0C90041CAD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7DBD4ED-2DC7-406E-8EEF-47775529061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E61D0F3-D668-4DA3-9CA7-ED092374331E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BAEF576-C851-45D4-AE1A-1776C35230F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2C6E447-91B7-4860-BFC4-633CEA695C6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68783EE-368E-49DD-9C86-795960B6CB7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5CED713-FDED-4C4D-8789-7DA61B7B5A0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41678BD-BAC9-4D46-9730-62DD61F8135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6B0A5CB-E1F8-4F24-BF9E-B0394269C2F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1AF234D-0DD4-4B54-A37F-476431442EB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2513AD4-11AB-45BA-B1F6-FA3707C90D32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1CE708D-97F1-4A10-BC99-31CF8132CAC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777C4E3-3525-4C6A-B9DC-0D62BB4E4F8E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89DD58C-D76E-43E2-A7A3-5E5116547C8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40552B4-72D1-4195-9B2A-A804DA7CAAC7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9151344-A4DC-4884-A054-DBCB940F2D5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1A9B7FD-1CFE-4D1F-ADA6-4513CB6EA92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5B45105-9FCC-4AEA-B910-2B6C8F41AF0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A9CB9A3-3252-4FB8-A674-6CAD2EE7E7A5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E2C12C5-BEFB-4C6A-9EA7-DD500CE6D92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2B90DF5-D6ED-4677-A552-441B1E1AD4A7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6636EEF-F84E-46D2-A2A4-B12083D1085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6614BA1-0820-4AE4-8380-FA353F52AE6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66CB801-1C9D-4320-B596-F0ABE7CAF238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13D8652-89D9-4818-85B7-41A20B678889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9CB420E-2C50-4686-AAF0-6D43717D0D95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6D53169-F6AA-49F3-B93C-BD10E992C7E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DF4CF43-226E-449D-8E78-29170BA3A1A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1BF0A74-0ED5-4A25-A01D-26C8FEB4526F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0BE11D1-0D92-4F9A-AAF2-C1E902D389F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36DA7E7-5983-48F4-B4B4-C21709615643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25/11/21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3CF4A2-A3BF-40FF-BF4B-852E4D9AB14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gif"/><Relationship Id="rId6" Type="http://schemas.openxmlformats.org/officeDocument/2006/relationships/image" Target="../media/image6.gi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wmf"/><Relationship Id="rId5" Type="http://schemas.openxmlformats.org/officeDocument/2006/relationships/image" Target="../media/image4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image" Target="../media/image53.jpeg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image" Target="../media/image64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image" Target="../media/image71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image" Target="../media/image91.jpeg"/><Relationship Id="rId4" Type="http://schemas.openxmlformats.org/officeDocument/2006/relationships/image" Target="../media/image9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jpeg"/><Relationship Id="rId3" Type="http://schemas.openxmlformats.org/officeDocument/2006/relationships/image" Target="../media/image95.jpeg"/><Relationship Id="rId4" Type="http://schemas.openxmlformats.org/officeDocument/2006/relationships/image" Target="../media/image9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image" Target="../media/image100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jpeg"/><Relationship Id="rId3" Type="http://schemas.openxmlformats.org/officeDocument/2006/relationships/image" Target="../media/image103.jpeg"/><Relationship Id="rId4" Type="http://schemas.openxmlformats.org/officeDocument/2006/relationships/image" Target="../media/image104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image" Target="../media/image107.jpeg"/><Relationship Id="rId4" Type="http://schemas.openxmlformats.org/officeDocument/2006/relationships/image" Target="../media/image10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jpeg"/><Relationship Id="rId3" Type="http://schemas.openxmlformats.org/officeDocument/2006/relationships/image" Target="../media/image111.jpeg"/><Relationship Id="rId4" Type="http://schemas.openxmlformats.org/officeDocument/2006/relationships/image" Target="../media/image11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jpeg"/><Relationship Id="rId3" Type="http://schemas.openxmlformats.org/officeDocument/2006/relationships/image" Target="../media/image115.jpeg"/><Relationship Id="rId4" Type="http://schemas.openxmlformats.org/officeDocument/2006/relationships/image" Target="../media/image11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jpeg"/><Relationship Id="rId3" Type="http://schemas.openxmlformats.org/officeDocument/2006/relationships/image" Target="../media/image119.jpeg"/><Relationship Id="rId4" Type="http://schemas.openxmlformats.org/officeDocument/2006/relationships/image" Target="../media/image120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jpeg"/><Relationship Id="rId3" Type="http://schemas.openxmlformats.org/officeDocument/2006/relationships/image" Target="../media/image123.jpeg"/><Relationship Id="rId4" Type="http://schemas.openxmlformats.org/officeDocument/2006/relationships/image" Target="../media/image124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5.wmf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6.jpeg"/><Relationship Id="rId2" Type="http://schemas.openxmlformats.org/officeDocument/2006/relationships/image" Target="../media/image127.jpeg"/><Relationship Id="rId3" Type="http://schemas.openxmlformats.org/officeDocument/2006/relationships/image" Target="../media/image128.jpeg"/><Relationship Id="rId4" Type="http://schemas.openxmlformats.org/officeDocument/2006/relationships/image" Target="../media/image129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jpeg"/><Relationship Id="rId3" Type="http://schemas.openxmlformats.org/officeDocument/2006/relationships/image" Target="../media/image132.jpeg"/><Relationship Id="rId4" Type="http://schemas.openxmlformats.org/officeDocument/2006/relationships/image" Target="../media/image133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4.jpeg"/><Relationship Id="rId2" Type="http://schemas.openxmlformats.org/officeDocument/2006/relationships/image" Target="../media/image135.jpeg"/><Relationship Id="rId3" Type="http://schemas.openxmlformats.org/officeDocument/2006/relationships/image" Target="../media/image136.jpeg"/><Relationship Id="rId4" Type="http://schemas.openxmlformats.org/officeDocument/2006/relationships/image" Target="../media/image137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8.jpeg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Relationship Id="rId4" Type="http://schemas.openxmlformats.org/officeDocument/2006/relationships/image" Target="../media/image141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image" Target="../media/image143.jpeg"/><Relationship Id="rId3" Type="http://schemas.openxmlformats.org/officeDocument/2006/relationships/image" Target="../media/image144.jpeg"/><Relationship Id="rId4" Type="http://schemas.openxmlformats.org/officeDocument/2006/relationships/image" Target="../media/image145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6.jpeg"/><Relationship Id="rId2" Type="http://schemas.openxmlformats.org/officeDocument/2006/relationships/image" Target="../media/image147.jpeg"/><Relationship Id="rId3" Type="http://schemas.openxmlformats.org/officeDocument/2006/relationships/image" Target="../media/image148.jpeg"/><Relationship Id="rId4" Type="http://schemas.openxmlformats.org/officeDocument/2006/relationships/image" Target="../media/image149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BF526B5-4312-4968-96D5-0E46885E240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5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5D7C49-D55D-49AD-A6E3-0C3A5ECCCEC3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5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graphicFrame>
        <p:nvGraphicFramePr>
          <p:cNvPr id="55" name="Table 6"/>
          <p:cNvGraphicFramePr/>
          <p:nvPr/>
        </p:nvGraphicFramePr>
        <p:xfrm>
          <a:off x="248040" y="1649880"/>
          <a:ext cx="11695680" cy="2707560"/>
        </p:xfrm>
        <a:graphic>
          <a:graphicData uri="http://schemas.openxmlformats.org/drawingml/2006/table">
            <a:tbl>
              <a:tblPr/>
              <a:tblGrid>
                <a:gridCol w="1307880"/>
                <a:gridCol w="9241200"/>
                <a:gridCol w="1146600"/>
              </a:tblGrid>
              <a:tr h="510120">
                <a:tc>
                  <a:txBody>
                    <a:bodyPr lIns="0" rIns="68400" tIns="0" bIns="0">
                      <a:noAutofit/>
                    </a:bodyPr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b="1" lang="en-IN" sz="2400" spc="-1" strike="noStrike">
                          <a:solidFill>
                            <a:srgbClr val="44546a"/>
                          </a:solidFill>
                          <a:latin typeface="Arial"/>
                        </a:rPr>
                        <a:t>UNIT I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 lIns="68400" rIns="68400" tIns="0" bIns="0">
                      <a:noAutofit/>
                    </a:bodyPr>
                    <a:p>
                      <a:pPr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b="1" lang="en-IN" sz="2400" spc="-1" strike="noStrike">
                          <a:solidFill>
                            <a:srgbClr val="44546a"/>
                          </a:solidFill>
                          <a:latin typeface="Arial"/>
                        </a:rPr>
                        <a:t>COMPUTATIONAL THINKING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 lIns="68400" rIns="0" tIns="0" bIns="0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b="1" lang="en-IN" sz="2400" spc="-1" strike="noStrike">
                          <a:solidFill>
                            <a:srgbClr val="0070c0"/>
                          </a:solidFill>
                          <a:latin typeface="Arial"/>
                        </a:rPr>
                        <a:t>6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5e0b4"/>
                    </a:solidFill>
                  </a:tcPr>
                </a:tc>
              </a:tr>
              <a:tr h="2197440">
                <a:tc gridSpan="3">
                  <a:txBody>
                    <a:bodyPr lIns="0" rIns="0" tIns="0" bIns="0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b="1" lang="en-IN" sz="2400" spc="-1" strike="noStrike">
                          <a:solidFill>
                            <a:srgbClr val="44546a"/>
                          </a:solidFill>
                          <a:latin typeface="Arial"/>
                        </a:rPr>
                        <a:t>Computational Thinking – Modern Computer - Information based Problem solving– Real world information and Computable Data – Data types and data encoding - Number Systems – Introduction to programming languages - Basics of C programming – variables- data types – keywords – C program structure - simple programs in C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5e0b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6" name="Picture 2" descr=""/>
          <p:cNvPicPr/>
          <p:nvPr/>
        </p:nvPicPr>
        <p:blipFill>
          <a:blip r:embed="rId4"/>
          <a:srcRect l="21066" t="33294" r="27456" b="4969"/>
          <a:stretch/>
        </p:blipFill>
        <p:spPr>
          <a:xfrm>
            <a:off x="4777920" y="207360"/>
            <a:ext cx="1636560" cy="1474920"/>
          </a:xfrm>
          <a:prstGeom prst="rect">
            <a:avLst/>
          </a:prstGeom>
          <a:ln>
            <a:noFill/>
          </a:ln>
        </p:spPr>
      </p:pic>
      <p:pic>
        <p:nvPicPr>
          <p:cNvPr id="57" name="Picture 2" descr=""/>
          <p:cNvPicPr/>
          <p:nvPr/>
        </p:nvPicPr>
        <p:blipFill>
          <a:blip r:embed="rId5"/>
          <a:stretch/>
        </p:blipFill>
        <p:spPr>
          <a:xfrm>
            <a:off x="2012400" y="4538880"/>
            <a:ext cx="3039480" cy="2026080"/>
          </a:xfrm>
          <a:prstGeom prst="rect">
            <a:avLst/>
          </a:prstGeom>
          <a:ln>
            <a:noFill/>
          </a:ln>
        </p:spPr>
      </p:pic>
      <p:pic>
        <p:nvPicPr>
          <p:cNvPr id="58" name="Picture 4" descr=""/>
          <p:cNvPicPr/>
          <p:nvPr/>
        </p:nvPicPr>
        <p:blipFill>
          <a:blip r:embed="rId6"/>
          <a:stretch/>
        </p:blipFill>
        <p:spPr>
          <a:xfrm>
            <a:off x="8730360" y="4479840"/>
            <a:ext cx="2714400" cy="180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F25F664-31F2-48BD-A518-5CEDBA2FC5BC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4F1A3C4-9479-4518-891B-388297E39FA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53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3531240" y="315360"/>
            <a:ext cx="16927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2060"/>
                </a:solidFill>
                <a:latin typeface="Arial"/>
              </a:rPr>
              <a:t>Cont.,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55" name="Picture 6" descr=""/>
          <p:cNvPicPr/>
          <p:nvPr/>
        </p:nvPicPr>
        <p:blipFill>
          <a:blip r:embed="rId4"/>
          <a:stretch/>
        </p:blipFill>
        <p:spPr>
          <a:xfrm>
            <a:off x="4939560" y="1292040"/>
            <a:ext cx="2839320" cy="3827880"/>
          </a:xfrm>
          <a:prstGeom prst="rect">
            <a:avLst/>
          </a:prstGeom>
          <a:ln>
            <a:noFill/>
          </a:ln>
        </p:spPr>
      </p:pic>
      <p:pic>
        <p:nvPicPr>
          <p:cNvPr id="156" name="Picture 10" descr=""/>
          <p:cNvPicPr/>
          <p:nvPr/>
        </p:nvPicPr>
        <p:blipFill>
          <a:blip r:embed="rId5"/>
          <a:stretch/>
        </p:blipFill>
        <p:spPr>
          <a:xfrm>
            <a:off x="3309120" y="1292040"/>
            <a:ext cx="1630080" cy="383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5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8227069-D5A1-4174-8452-24F7A1A6BA9C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2910BD5-3CA8-4E32-AA17-CDD037C01FE3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6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3531240" y="315360"/>
            <a:ext cx="16927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2060"/>
                </a:solidFill>
                <a:latin typeface="Arial"/>
              </a:rPr>
              <a:t>Cont.,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4"/>
          <a:stretch/>
        </p:blipFill>
        <p:spPr>
          <a:xfrm>
            <a:off x="5091120" y="1229760"/>
            <a:ext cx="3005640" cy="4164480"/>
          </a:xfrm>
          <a:prstGeom prst="rect">
            <a:avLst/>
          </a:prstGeom>
          <a:ln>
            <a:noFill/>
          </a:ln>
        </p:spPr>
      </p:pic>
      <p:pic>
        <p:nvPicPr>
          <p:cNvPr id="167" name="Picture 12" descr=""/>
          <p:cNvPicPr/>
          <p:nvPr/>
        </p:nvPicPr>
        <p:blipFill>
          <a:blip r:embed="rId5"/>
          <a:stretch/>
        </p:blipFill>
        <p:spPr>
          <a:xfrm>
            <a:off x="3370320" y="1222200"/>
            <a:ext cx="1720440" cy="417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8BB5A60-7BCC-4ADF-929D-6E0712D786B7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36B07B-679C-4BD6-9F0B-EC2EEA05CFC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7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76" name="CustomShape 6"/>
          <p:cNvSpPr/>
          <p:nvPr/>
        </p:nvSpPr>
        <p:spPr>
          <a:xfrm>
            <a:off x="3531240" y="315360"/>
            <a:ext cx="16927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2060"/>
                </a:solidFill>
                <a:latin typeface="Arial"/>
              </a:rPr>
              <a:t>Cont.,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77" name="Picture 6" descr=""/>
          <p:cNvPicPr/>
          <p:nvPr/>
        </p:nvPicPr>
        <p:blipFill>
          <a:blip r:embed="rId4"/>
          <a:stretch/>
        </p:blipFill>
        <p:spPr>
          <a:xfrm>
            <a:off x="5073840" y="1177200"/>
            <a:ext cx="2998800" cy="3834360"/>
          </a:xfrm>
          <a:prstGeom prst="rect">
            <a:avLst/>
          </a:prstGeom>
          <a:ln>
            <a:noFill/>
          </a:ln>
        </p:spPr>
      </p:pic>
      <p:pic>
        <p:nvPicPr>
          <p:cNvPr id="178" name="Picture 10" descr=""/>
          <p:cNvPicPr/>
          <p:nvPr/>
        </p:nvPicPr>
        <p:blipFill>
          <a:blip r:embed="rId5"/>
          <a:stretch/>
        </p:blipFill>
        <p:spPr>
          <a:xfrm>
            <a:off x="3631320" y="1150200"/>
            <a:ext cx="1442160" cy="38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80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2E39485-965E-471B-9B8A-B56301F5603B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B2381B-7BBA-4987-B68B-919E845D260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86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87" name="CustomShape 6"/>
          <p:cNvSpPr/>
          <p:nvPr/>
        </p:nvSpPr>
        <p:spPr>
          <a:xfrm>
            <a:off x="5154480" y="426960"/>
            <a:ext cx="1333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2060"/>
                </a:solidFill>
                <a:latin typeface="Arial"/>
                <a:ea typeface="Calibri"/>
              </a:rPr>
              <a:t>Cont.,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3768480" y="144000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-147960" y="4515480"/>
            <a:ext cx="223560" cy="22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Picture 15" descr=""/>
          <p:cNvPicPr/>
          <p:nvPr/>
        </p:nvPicPr>
        <p:blipFill>
          <a:blip r:embed="rId4"/>
          <a:stretch/>
        </p:blipFill>
        <p:spPr>
          <a:xfrm>
            <a:off x="4621680" y="1323000"/>
            <a:ext cx="2937960" cy="3978720"/>
          </a:xfrm>
          <a:prstGeom prst="rect">
            <a:avLst/>
          </a:prstGeom>
          <a:ln>
            <a:noFill/>
          </a:ln>
        </p:spPr>
      </p:pic>
      <p:pic>
        <p:nvPicPr>
          <p:cNvPr id="191" name="Picture 16" descr=""/>
          <p:cNvPicPr/>
          <p:nvPr/>
        </p:nvPicPr>
        <p:blipFill>
          <a:blip r:embed="rId5"/>
          <a:stretch/>
        </p:blipFill>
        <p:spPr>
          <a:xfrm>
            <a:off x="2945880" y="1323000"/>
            <a:ext cx="1694160" cy="38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93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6CBB2C3-8D47-4313-8A9B-C6D9FFFB361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494F70-AD88-4116-95E9-0DD95EA12A1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99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00" name="CustomShape 6"/>
          <p:cNvSpPr/>
          <p:nvPr/>
        </p:nvSpPr>
        <p:spPr>
          <a:xfrm>
            <a:off x="3881160" y="441720"/>
            <a:ext cx="404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44546a"/>
                </a:solidFill>
                <a:latin typeface="Arial"/>
              </a:rPr>
              <a:t>Example C Program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4"/>
          <a:stretch/>
        </p:blipFill>
        <p:spPr>
          <a:xfrm>
            <a:off x="3146040" y="1371240"/>
            <a:ext cx="6142320" cy="428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9" descr=""/>
          <p:cNvPicPr/>
          <p:nvPr/>
        </p:nvPicPr>
        <p:blipFill>
          <a:blip r:embed="rId1"/>
          <a:stretch/>
        </p:blipFill>
        <p:spPr>
          <a:xfrm>
            <a:off x="1656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03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5B51DEB-7EE3-4FA6-88BF-4D943C3DC98E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5AA5B2-0158-4652-85E8-8BEB27D64D2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09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10" name="CustomShape 6"/>
          <p:cNvSpPr/>
          <p:nvPr/>
        </p:nvSpPr>
        <p:spPr>
          <a:xfrm>
            <a:off x="2821320" y="524520"/>
            <a:ext cx="61628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44546a"/>
                </a:solidFill>
                <a:latin typeface="Arial"/>
              </a:rPr>
              <a:t>Values, Variables, and Pointers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11" name="Picture 18" descr=""/>
          <p:cNvPicPr/>
          <p:nvPr/>
        </p:nvPicPr>
        <p:blipFill>
          <a:blip r:embed="rId4"/>
          <a:stretch/>
        </p:blipFill>
        <p:spPr>
          <a:xfrm>
            <a:off x="822960" y="900720"/>
            <a:ext cx="6053400" cy="5541480"/>
          </a:xfrm>
          <a:prstGeom prst="rect">
            <a:avLst/>
          </a:prstGeom>
          <a:ln>
            <a:noFill/>
          </a:ln>
        </p:spPr>
      </p:pic>
      <p:grpSp>
        <p:nvGrpSpPr>
          <p:cNvPr id="212" name="Group 7"/>
          <p:cNvGrpSpPr/>
          <p:nvPr/>
        </p:nvGrpSpPr>
        <p:grpSpPr>
          <a:xfrm>
            <a:off x="7220520" y="1231920"/>
            <a:ext cx="3518640" cy="4343040"/>
            <a:chOff x="7220520" y="1231920"/>
            <a:chExt cx="3518640" cy="4343040"/>
          </a:xfrm>
        </p:grpSpPr>
        <p:sp>
          <p:nvSpPr>
            <p:cNvPr id="213" name="CustomShape 8"/>
            <p:cNvSpPr/>
            <p:nvPr/>
          </p:nvSpPr>
          <p:spPr>
            <a:xfrm>
              <a:off x="8263080" y="2552760"/>
              <a:ext cx="1155240" cy="2501640"/>
            </a:xfrm>
            <a:custGeom>
              <a:avLst/>
              <a:gdLst/>
              <a:ahLst/>
              <a:rect l="l" t="t" r="r" b="b"/>
              <a:pathLst>
                <a:path w="728" h="1576">
                  <a:moveTo>
                    <a:pt x="104" y="1424"/>
                  </a:moveTo>
                  <a:cubicBezTo>
                    <a:pt x="252" y="1500"/>
                    <a:pt x="400" y="1576"/>
                    <a:pt x="392" y="1376"/>
                  </a:cubicBezTo>
                  <a:cubicBezTo>
                    <a:pt x="384" y="1176"/>
                    <a:pt x="0" y="448"/>
                    <a:pt x="56" y="224"/>
                  </a:cubicBezTo>
                  <a:cubicBezTo>
                    <a:pt x="112" y="0"/>
                    <a:pt x="420" y="16"/>
                    <a:pt x="728" y="32"/>
                  </a:cubicBezTo>
                </a:path>
              </a:pathLst>
            </a:custGeom>
            <a:noFill/>
            <a:ln w="255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9"/>
            <p:cNvSpPr/>
            <p:nvPr/>
          </p:nvSpPr>
          <p:spPr>
            <a:xfrm>
              <a:off x="9502920" y="184140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s’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5" name="CustomShape 10"/>
            <p:cNvSpPr/>
            <p:nvPr/>
          </p:nvSpPr>
          <p:spPr>
            <a:xfrm>
              <a:off x="9502920" y="237492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M’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" name="CustomShape 11"/>
            <p:cNvSpPr/>
            <p:nvPr/>
          </p:nvSpPr>
          <p:spPr>
            <a:xfrm>
              <a:off x="9502920" y="290844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o’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7" name="CustomShape 12"/>
            <p:cNvSpPr/>
            <p:nvPr/>
          </p:nvSpPr>
          <p:spPr>
            <a:xfrm>
              <a:off x="9502920" y="344160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o’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8" name="CustomShape 13"/>
            <p:cNvSpPr/>
            <p:nvPr/>
          </p:nvSpPr>
          <p:spPr>
            <a:xfrm>
              <a:off x="9502920" y="397512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t’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9" name="CustomShape 14"/>
            <p:cNvSpPr/>
            <p:nvPr/>
          </p:nvSpPr>
          <p:spPr>
            <a:xfrm>
              <a:off x="9502920" y="450864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h’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20" name="CustomShape 15"/>
            <p:cNvSpPr/>
            <p:nvPr/>
          </p:nvSpPr>
          <p:spPr>
            <a:xfrm>
              <a:off x="9502920" y="504180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y’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21" name="CustomShape 16"/>
            <p:cNvSpPr/>
            <p:nvPr/>
          </p:nvSpPr>
          <p:spPr>
            <a:xfrm>
              <a:off x="9381240" y="1231920"/>
              <a:ext cx="1136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memory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22" name="CustomShape 17"/>
            <p:cNvSpPr/>
            <p:nvPr/>
          </p:nvSpPr>
          <p:spPr>
            <a:xfrm>
              <a:off x="10420920" y="2374920"/>
              <a:ext cx="318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IN" sz="1800" spc="-1" strike="noStrike">
                  <a:solidFill>
                    <a:srgbClr val="000000"/>
                  </a:solidFill>
                  <a:latin typeface="Courier New"/>
                </a:rPr>
                <a:t>x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23" name="CustomShape 18"/>
            <p:cNvSpPr/>
            <p:nvPr/>
          </p:nvSpPr>
          <p:spPr>
            <a:xfrm>
              <a:off x="7729920" y="4584600"/>
              <a:ext cx="914040" cy="533160"/>
            </a:xfrm>
            <a:prstGeom prst="rect">
              <a:avLst/>
            </a:prstGeom>
            <a:solidFill>
              <a:srgbClr val="ffff00"/>
            </a:solidFill>
            <a:ln w="2844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19"/>
            <p:cNvSpPr/>
            <p:nvPr/>
          </p:nvSpPr>
          <p:spPr>
            <a:xfrm>
              <a:off x="7220520" y="4584600"/>
              <a:ext cx="318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IN" sz="1800" spc="-1" strike="noStrike">
                  <a:solidFill>
                    <a:srgbClr val="000000"/>
                  </a:solidFill>
                  <a:latin typeface="Courier New"/>
                </a:rPr>
                <a:t>p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25" name="CustomShape 20"/>
            <p:cNvSpPr/>
            <p:nvPr/>
          </p:nvSpPr>
          <p:spPr>
            <a:xfrm>
              <a:off x="7929000" y="4584600"/>
              <a:ext cx="455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IN" sz="1800" spc="-1" strike="noStrike">
                  <a:solidFill>
                    <a:srgbClr val="000000"/>
                  </a:solidFill>
                  <a:latin typeface="Courier New"/>
                </a:rPr>
                <a:t>&amp;x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27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AA9D70E-528D-4E78-8DCA-00BD1CF7C6F3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D63C69-0652-4C62-B47A-C2A170EB480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33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34" name="CustomShape 6"/>
          <p:cNvSpPr/>
          <p:nvPr/>
        </p:nvSpPr>
        <p:spPr>
          <a:xfrm>
            <a:off x="4074120" y="402120"/>
            <a:ext cx="3201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44546a"/>
                </a:solidFill>
                <a:latin typeface="Arial"/>
              </a:rPr>
              <a:t>Example Program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533520" y="1295280"/>
            <a:ext cx="11083320" cy="2558880"/>
          </a:xfrm>
          <a:prstGeom prst="rect">
            <a:avLst/>
          </a:prstGeom>
          <a:noFill/>
          <a:ln w="284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#include &lt;stdio.h&gt;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4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6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int main(void) {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char x = ‘M’;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char* p = &amp;x;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printf(“Value of x is %c\n”, </a:t>
            </a:r>
            <a:r>
              <a:rPr b="1" lang="en-IN" sz="1800" spc="-1" strike="noStrike">
                <a:solidFill>
                  <a:srgbClr val="ff0000"/>
                </a:solidFill>
                <a:latin typeface="Courier New"/>
              </a:rPr>
              <a:t>x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printf(“Address of x is %u\n”, </a:t>
            </a:r>
            <a:r>
              <a:rPr b="1" lang="en-IN" sz="1800" spc="-1" strike="noStrike">
                <a:solidFill>
                  <a:srgbClr val="ff0000"/>
                </a:solidFill>
                <a:latin typeface="Courier New"/>
              </a:rPr>
              <a:t>p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printf(“Address of p is %u\n,” </a:t>
            </a:r>
            <a:r>
              <a:rPr b="1" lang="en-IN" sz="1800" spc="-1" strike="noStrike">
                <a:solidFill>
                  <a:srgbClr val="ff0000"/>
                </a:solidFill>
                <a:latin typeface="Courier New"/>
              </a:rPr>
              <a:t>&amp;p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   </a:t>
            </a: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return 0;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ed7d31"/>
                </a:solidFill>
                <a:latin typeface="Courier New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737640" y="4173840"/>
            <a:ext cx="1087920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en-IN" sz="32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Value of x is M</a:t>
            </a:r>
            <a:endParaRPr b="0" lang="en-IN" sz="28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Address of x is 4290770463</a:t>
            </a:r>
            <a:endParaRPr b="0" lang="en-IN" sz="28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Address of p is 4290770456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7778160" y="4194000"/>
            <a:ext cx="3123720" cy="1752120"/>
          </a:xfrm>
          <a:prstGeom prst="cloudCallout">
            <a:avLst>
              <a:gd name="adj1" fmla="val -20681"/>
              <a:gd name="adj2" fmla="val -3806"/>
            </a:avLst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mic Sans MS"/>
              </a:rPr>
              <a:t>What is this?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4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urier New"/>
              </a:rPr>
              <a:t>*p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9" descr=""/>
          <p:cNvPicPr/>
          <p:nvPr/>
        </p:nvPicPr>
        <p:blipFill>
          <a:blip r:embed="rId1"/>
          <a:stretch/>
        </p:blipFill>
        <p:spPr>
          <a:xfrm>
            <a:off x="100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AC87F72-4D84-4D92-A419-466576B3433C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345E95-3C9E-4475-B917-CA1F0A4B1FF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4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46" name="CustomShape 6"/>
          <p:cNvSpPr/>
          <p:nvPr/>
        </p:nvSpPr>
        <p:spPr>
          <a:xfrm>
            <a:off x="1597680" y="3373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en-IN" sz="2800" spc="-1" strike="noStrike">
                <a:solidFill>
                  <a:srgbClr val="44546a"/>
                </a:solidFill>
                <a:latin typeface="Arial"/>
              </a:rPr>
              <a:t>Values vs. Variables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457200" y="1219320"/>
            <a:ext cx="8457840" cy="52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int n;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  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n = 217;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n = n + 9;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3 = n;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  </a:t>
            </a: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&amp;n</a:t>
            </a: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a pointer </a:t>
            </a:r>
            <a:r>
              <a:rPr b="0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value</a:t>
            </a:r>
            <a:endParaRPr b="0" lang="en-IN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  </a:t>
            </a:r>
            <a:r>
              <a:rPr b="1" lang="en-IN" sz="2800" spc="-1" strike="noStrike">
                <a:solidFill>
                  <a:srgbClr val="000000"/>
                </a:solidFill>
                <a:latin typeface="Courier New"/>
              </a:rPr>
              <a:t>&amp;3</a:t>
            </a: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Courier New"/>
              </a:rPr>
              <a:t>	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7481520" y="3917160"/>
            <a:ext cx="3123720" cy="1752120"/>
          </a:xfrm>
          <a:prstGeom prst="cloudCallout">
            <a:avLst>
              <a:gd name="adj1" fmla="val -20681"/>
              <a:gd name="adj2" fmla="val -3806"/>
            </a:avLst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mic Sans MS"/>
              </a:rPr>
              <a:t>What is this?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4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urier New"/>
              </a:rPr>
              <a:t>*(&amp;n)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73B0449-88B6-46C1-A304-929D805E6ED3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52A3F4-4015-4E92-9C7E-959AEF74808D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56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57" name="CustomShape 6"/>
          <p:cNvSpPr/>
          <p:nvPr/>
        </p:nvSpPr>
        <p:spPr>
          <a:xfrm>
            <a:off x="4275000" y="323640"/>
            <a:ext cx="3207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Character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4"/>
          <a:stretch/>
        </p:blipFill>
        <p:spPr>
          <a:xfrm>
            <a:off x="1757880" y="1320840"/>
            <a:ext cx="7639560" cy="470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7880" y="360"/>
            <a:ext cx="1218168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IN" sz="2000" spc="-1" strike="noStrike">
                <a:latin typeface="Arial"/>
              </a:rPr>
              <a:t>Choosing names for variables, functions, macro, and other entities</a:t>
            </a:r>
            <a:endParaRPr b="0" lang="en-IN" sz="2000" spc="-1" strike="noStrike">
              <a:latin typeface="Arial"/>
            </a:endParaRPr>
          </a:p>
          <a:p>
            <a:pPr algn="ctr"/>
            <a:r>
              <a:rPr b="0" lang="en-IN" sz="2000" spc="-1" strike="noStrike">
                <a:latin typeface="Arial"/>
              </a:rPr>
              <a:t>Starts with letter or underscore</a:t>
            </a:r>
            <a:endParaRPr b="0" lang="en-IN" sz="2000" spc="-1" strike="noStrike">
              <a:latin typeface="Arial"/>
            </a:endParaRPr>
          </a:p>
          <a:p>
            <a:pPr algn="ctr"/>
            <a:r>
              <a:rPr b="0" lang="en-IN" sz="2000" spc="-1" strike="noStrike">
                <a:latin typeface="Arial"/>
              </a:rPr>
              <a:t>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1F9269D-832C-42DB-A9AC-86E6A4636CD4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62" name="TextShape 4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F4B9E2F-7FEF-45A2-A59A-8A7088754E05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6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5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66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67" name="CustomShape 7"/>
          <p:cNvSpPr/>
          <p:nvPr/>
        </p:nvSpPr>
        <p:spPr>
          <a:xfrm>
            <a:off x="5188320" y="423360"/>
            <a:ext cx="1880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Identifiers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A025FA5-1806-448E-ACCF-E55DE7FD3795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6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91BF56-4FC0-4314-A75E-1E615F01DA1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Picture 11" descr=""/>
          <p:cNvPicPr/>
          <p:nvPr/>
        </p:nvPicPr>
        <p:blipFill>
          <a:blip r:embed="rId1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65" name="Picture 13" descr=""/>
          <p:cNvPicPr/>
          <p:nvPr/>
        </p:nvPicPr>
        <p:blipFill>
          <a:blip r:embed="rId2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66" name="CustomShape 6"/>
          <p:cNvSpPr/>
          <p:nvPr/>
        </p:nvSpPr>
        <p:spPr>
          <a:xfrm>
            <a:off x="2484360" y="365040"/>
            <a:ext cx="794880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1" lang="en-IN" sz="4200" spc="-1" strike="noStrike">
                <a:solidFill>
                  <a:srgbClr val="0070c0"/>
                </a:solidFill>
                <a:latin typeface="Arial"/>
                <a:ea typeface="Calibri"/>
              </a:rPr>
              <a:t>The C Programming Language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67" name="CustomShape 7"/>
          <p:cNvSpPr/>
          <p:nvPr/>
        </p:nvSpPr>
        <p:spPr>
          <a:xfrm>
            <a:off x="362160" y="1568520"/>
            <a:ext cx="1064880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b050"/>
                </a:solidFill>
                <a:latin typeface="Arial"/>
                <a:ea typeface="Calibri"/>
              </a:rPr>
              <a:t>Who? Dennis Ritchie</a:t>
            </a:r>
            <a:endParaRPr b="0" lang="en-IN" sz="25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b050"/>
                </a:solidFill>
                <a:latin typeface="Arial"/>
                <a:ea typeface="Calibri"/>
              </a:rPr>
              <a:t>When? ~1972</a:t>
            </a:r>
            <a:endParaRPr b="0" lang="en-IN" sz="25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b050"/>
                </a:solidFill>
                <a:latin typeface="Arial"/>
                <a:ea typeface="Calibri"/>
              </a:rPr>
              <a:t>Where? Bell Labs</a:t>
            </a:r>
            <a:endParaRPr b="0" lang="en-IN" sz="25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b05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b050"/>
                </a:solidFill>
                <a:latin typeface="Arial"/>
                <a:ea typeface="Calibri"/>
              </a:rPr>
              <a:t>Why? Build the Unix OS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68" name="Custom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Picture 12" descr=""/>
          <p:cNvPicPr/>
          <p:nvPr/>
        </p:nvPicPr>
        <p:blipFill>
          <a:blip r:embed="rId3"/>
          <a:stretch/>
        </p:blipFill>
        <p:spPr>
          <a:xfrm>
            <a:off x="4514760" y="3085920"/>
            <a:ext cx="2343960" cy="297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7880" y="360"/>
            <a:ext cx="1218168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IN" sz="2000" spc="-1" strike="noStrike">
                <a:latin typeface="Arial"/>
              </a:rPr>
              <a:t>Group of characters that cannot be split up without changing their meaning</a:t>
            </a:r>
            <a:endParaRPr b="0" lang="en-IN" sz="2000" spc="-1" strike="noStrike">
              <a:latin typeface="Arial"/>
            </a:endParaRPr>
          </a:p>
          <a:p>
            <a:pPr algn="ctr"/>
            <a:r>
              <a:rPr b="0" lang="en-IN" sz="2000" spc="-1" strike="noStrike">
                <a:latin typeface="Arial"/>
              </a:rPr>
              <a:t>Identifiers and keywords are tokens</a:t>
            </a:r>
            <a:endParaRPr b="0" lang="en-IN" sz="2000" spc="-1" strike="noStrike">
              <a:latin typeface="Arial"/>
            </a:endParaRPr>
          </a:p>
          <a:p>
            <a:pPr algn="ctr"/>
            <a:r>
              <a:rPr b="0" lang="en-IN" sz="2000" spc="-1" strike="noStrike">
                <a:latin typeface="Arial"/>
              </a:rPr>
              <a:t>+,- and punctuation marks like comma and semicolon and string literals</a:t>
            </a:r>
            <a:endParaRPr b="0" lang="en-IN" sz="2000" spc="-1" strike="noStrike">
              <a:latin typeface="Arial"/>
            </a:endParaRPr>
          </a:p>
          <a:p>
            <a:pPr algn="ctr"/>
            <a:r>
              <a:rPr b="0" lang="en-IN" sz="2000" spc="-1" strike="noStrike">
                <a:latin typeface="Arial"/>
              </a:rPr>
              <a:t>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EDDB7B6-7E10-4AE6-BC8F-84662307A0B5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2C8A4FB-2246-4EA9-98AF-F1837F5724C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7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76" name="CustomShape 7"/>
          <p:cNvSpPr/>
          <p:nvPr/>
        </p:nvSpPr>
        <p:spPr>
          <a:xfrm>
            <a:off x="5429520" y="423360"/>
            <a:ext cx="1397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Tokens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9" descr=""/>
          <p:cNvPicPr/>
          <p:nvPr/>
        </p:nvPicPr>
        <p:blipFill>
          <a:blip r:embed="rId1"/>
          <a:stretch/>
        </p:blipFill>
        <p:spPr>
          <a:xfrm>
            <a:off x="47880" y="36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7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79559AD-15D6-474C-AC97-D5EC1C69D013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19181B5-8E0B-4002-93A3-3FC3DCCB3D51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8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85" name="CustomShape 6"/>
          <p:cNvSpPr/>
          <p:nvPr/>
        </p:nvSpPr>
        <p:spPr>
          <a:xfrm>
            <a:off x="5190120" y="423360"/>
            <a:ext cx="1877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Keywords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4"/>
          <a:stretch/>
        </p:blipFill>
        <p:spPr>
          <a:xfrm>
            <a:off x="4124160" y="1656000"/>
            <a:ext cx="4875840" cy="24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8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26B1CA9-771C-4AFF-BE7E-E11B14EC0E81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0470697-16CE-4B98-BDDE-63DE49168F9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29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295" name="CustomShape 6"/>
          <p:cNvSpPr/>
          <p:nvPr/>
        </p:nvSpPr>
        <p:spPr>
          <a:xfrm>
            <a:off x="4716720" y="423360"/>
            <a:ext cx="2822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Data Types in C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4"/>
          <a:stretch/>
        </p:blipFill>
        <p:spPr>
          <a:xfrm>
            <a:off x="3636000" y="1443240"/>
            <a:ext cx="5005440" cy="13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8C2802B-A136-488E-AD69-7732575AE19B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CA27E0A-ACC7-4F59-B834-610AFC106A6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0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05" name="CustomShape 6"/>
          <p:cNvSpPr/>
          <p:nvPr/>
        </p:nvSpPr>
        <p:spPr>
          <a:xfrm>
            <a:off x="4300560" y="423360"/>
            <a:ext cx="3654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Primitive Data Types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06" name="Picture 1" descr=""/>
          <p:cNvPicPr/>
          <p:nvPr/>
        </p:nvPicPr>
        <p:blipFill>
          <a:blip r:embed="rId4"/>
          <a:stretch/>
        </p:blipFill>
        <p:spPr>
          <a:xfrm>
            <a:off x="3086640" y="1631880"/>
            <a:ext cx="6871680" cy="199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0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992F914-D2A3-40DB-B1A5-C60A986961F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1984F6-2599-4E4C-A302-B818578C065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1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15" name="CustomShape 6"/>
          <p:cNvSpPr/>
          <p:nvPr/>
        </p:nvSpPr>
        <p:spPr>
          <a:xfrm>
            <a:off x="4458960" y="423360"/>
            <a:ext cx="33372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Integer Data Types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16" name="Picture 2" descr=""/>
          <p:cNvPicPr/>
          <p:nvPr/>
        </p:nvPicPr>
        <p:blipFill>
          <a:blip r:embed="rId4"/>
          <a:stretch/>
        </p:blipFill>
        <p:spPr>
          <a:xfrm>
            <a:off x="810720" y="1718280"/>
            <a:ext cx="9598320" cy="270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1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526ABA6-9512-4F5F-8230-91E3960AC108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7DC7FB-5EB0-48D3-A15F-DFE9E6B2D75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2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4761360" y="423360"/>
            <a:ext cx="2732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Integer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26" name="Picture 1" descr=""/>
          <p:cNvPicPr/>
          <p:nvPr/>
        </p:nvPicPr>
        <p:blipFill>
          <a:blip r:embed="rId4"/>
          <a:stretch/>
        </p:blipFill>
        <p:spPr>
          <a:xfrm>
            <a:off x="1399680" y="1443240"/>
            <a:ext cx="8585640" cy="374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2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5C21D6F-A6D1-4B0D-B7FE-7F4047054DF9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FFEC402-9632-4D53-A1B6-F4951113416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3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>
            <a:off x="3601080" y="423360"/>
            <a:ext cx="5053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Unsigned Integer Data Types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36" name="Picture 10" descr=""/>
          <p:cNvPicPr/>
          <p:nvPr/>
        </p:nvPicPr>
        <p:blipFill>
          <a:blip r:embed="rId4"/>
          <a:stretch/>
        </p:blipFill>
        <p:spPr>
          <a:xfrm>
            <a:off x="2342160" y="2082960"/>
            <a:ext cx="7593480" cy="180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3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515DD83-DFED-43CA-A2D0-D016F938D822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4C70E74-61B2-4238-871B-1018E5A11C0B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4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45" name="CustomShape 6"/>
          <p:cNvSpPr/>
          <p:nvPr/>
        </p:nvSpPr>
        <p:spPr>
          <a:xfrm>
            <a:off x="3903480" y="423360"/>
            <a:ext cx="4448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Unsigned Integer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46" name="Picture 2" descr=""/>
          <p:cNvPicPr/>
          <p:nvPr/>
        </p:nvPicPr>
        <p:blipFill>
          <a:blip r:embed="rId4"/>
          <a:stretch/>
        </p:blipFill>
        <p:spPr>
          <a:xfrm>
            <a:off x="1840680" y="1562040"/>
            <a:ext cx="7668720" cy="444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4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BD4B35C-F7F7-467F-BCAB-5B1B742D595C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F3ECC5-F2C8-44AD-8AF2-5A348591ECD9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5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55" name="CustomShape 6"/>
          <p:cNvSpPr/>
          <p:nvPr/>
        </p:nvSpPr>
        <p:spPr>
          <a:xfrm>
            <a:off x="4142160" y="423360"/>
            <a:ext cx="3971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“</a:t>
            </a: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Character” Data Type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56" name="Picture 1" descr=""/>
          <p:cNvPicPr/>
          <p:nvPr/>
        </p:nvPicPr>
        <p:blipFill>
          <a:blip r:embed="rId4"/>
          <a:stretch/>
        </p:blipFill>
        <p:spPr>
          <a:xfrm>
            <a:off x="1893240" y="1578240"/>
            <a:ext cx="8331480" cy="29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5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7881A3-5395-49CF-A1B8-6A9D0CBCAE75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C75E94-3D6A-4145-8FA1-2062047FE99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6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65" name="CustomShape 6"/>
          <p:cNvSpPr/>
          <p:nvPr/>
        </p:nvSpPr>
        <p:spPr>
          <a:xfrm>
            <a:off x="4524120" y="423360"/>
            <a:ext cx="3207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Character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66" name="Picture 2" descr=""/>
          <p:cNvPicPr/>
          <p:nvPr/>
        </p:nvPicPr>
        <p:blipFill>
          <a:blip r:embed="rId4"/>
          <a:stretch/>
        </p:blipFill>
        <p:spPr>
          <a:xfrm>
            <a:off x="2504520" y="1415880"/>
            <a:ext cx="6799320" cy="441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9" descr=""/>
          <p:cNvPicPr/>
          <p:nvPr/>
        </p:nvPicPr>
        <p:blipFill>
          <a:blip r:embed="rId1"/>
          <a:stretch/>
        </p:blipFill>
        <p:spPr>
          <a:xfrm>
            <a:off x="100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71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F5D6D7-76F2-46E5-BA63-A4D0D10F4A0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73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B8FD55-D636-4193-93F3-81DD60E0120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77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78" name="CustomShape 6"/>
          <p:cNvSpPr/>
          <p:nvPr/>
        </p:nvSpPr>
        <p:spPr>
          <a:xfrm>
            <a:off x="1966320" y="358200"/>
            <a:ext cx="8448480" cy="7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b="1" lang="en-IN" sz="4200" spc="-1" strike="noStrike">
                <a:solidFill>
                  <a:srgbClr val="0070c0"/>
                </a:solidFill>
                <a:latin typeface="Arial"/>
                <a:ea typeface="Calibri"/>
              </a:rPr>
              <a:t>C: History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79" name="Picture 1" descr=""/>
          <p:cNvPicPr/>
          <p:nvPr/>
        </p:nvPicPr>
        <p:blipFill>
          <a:blip r:embed="rId4"/>
          <a:stretch/>
        </p:blipFill>
        <p:spPr>
          <a:xfrm>
            <a:off x="1654920" y="1575720"/>
            <a:ext cx="8168040" cy="394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68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5D198CA-E163-4999-AF68-34547C3FF406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7119FCF-3B00-4C02-9595-8E83632E0FD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74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75" name="CustomShape 6"/>
          <p:cNvSpPr/>
          <p:nvPr/>
        </p:nvSpPr>
        <p:spPr>
          <a:xfrm>
            <a:off x="3815280" y="423360"/>
            <a:ext cx="4624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Strings and String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76" name="Picture 10" descr=""/>
          <p:cNvPicPr/>
          <p:nvPr/>
        </p:nvPicPr>
        <p:blipFill>
          <a:blip r:embed="rId4"/>
          <a:stretch/>
        </p:blipFill>
        <p:spPr>
          <a:xfrm>
            <a:off x="2142360" y="1443240"/>
            <a:ext cx="8162640" cy="312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1" descr=""/>
          <p:cNvPicPr/>
          <p:nvPr/>
        </p:nvPicPr>
        <p:blipFill>
          <a:blip r:embed="rId1"/>
          <a:stretch/>
        </p:blipFill>
        <p:spPr>
          <a:xfrm>
            <a:off x="632520" y="506160"/>
            <a:ext cx="8781120" cy="26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7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A9E4254-4AC9-45A4-B4B2-5E81F74F0AF1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09ED35-04A9-48DB-8E1A-B9818DFD0AA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8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86" name="CustomShape 6"/>
          <p:cNvSpPr/>
          <p:nvPr/>
        </p:nvSpPr>
        <p:spPr>
          <a:xfrm>
            <a:off x="4305600" y="423360"/>
            <a:ext cx="3643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Arrays of characters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87" name="Picture 1" descr=""/>
          <p:cNvPicPr/>
          <p:nvPr/>
        </p:nvPicPr>
        <p:blipFill>
          <a:blip r:embed="rId4"/>
          <a:stretch/>
        </p:blipFill>
        <p:spPr>
          <a:xfrm>
            <a:off x="2276640" y="1616760"/>
            <a:ext cx="7331400" cy="407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8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9E012EF-ADE3-49E2-BD8D-D7CEFAFAFECC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939A6E-7FF8-4195-BC62-E0F5059F8724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39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5337000" y="423360"/>
            <a:ext cx="1581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Unicode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97" name="Picture 2" descr=""/>
          <p:cNvPicPr/>
          <p:nvPr/>
        </p:nvPicPr>
        <p:blipFill>
          <a:blip r:embed="rId4"/>
          <a:stretch/>
        </p:blipFill>
        <p:spPr>
          <a:xfrm>
            <a:off x="2599920" y="1513800"/>
            <a:ext cx="6683040" cy="418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39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A5B8CF8-2A92-41FB-BD6D-2C2C68672CC1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29FF692-5F50-430E-8A70-0BAADE39BF1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40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406" name="CustomShape 6"/>
          <p:cNvSpPr/>
          <p:nvPr/>
        </p:nvSpPr>
        <p:spPr>
          <a:xfrm>
            <a:off x="4430160" y="423360"/>
            <a:ext cx="3395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Logical Data Types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07" name="Picture 1" descr=""/>
          <p:cNvPicPr/>
          <p:nvPr/>
        </p:nvPicPr>
        <p:blipFill>
          <a:blip r:embed="rId4"/>
          <a:stretch/>
        </p:blipFill>
        <p:spPr>
          <a:xfrm>
            <a:off x="2547360" y="1468800"/>
            <a:ext cx="6741360" cy="351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401C5FF-7C5B-4B1B-A656-734B26D67842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C220AC-F152-4735-B75A-22BFFF5CE5F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41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416" name="CustomShape 6"/>
          <p:cNvSpPr/>
          <p:nvPr/>
        </p:nvSpPr>
        <p:spPr>
          <a:xfrm>
            <a:off x="3650400" y="423360"/>
            <a:ext cx="4954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Logical Data Type Shortcuts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17" name="Picture 2" descr=""/>
          <p:cNvPicPr/>
          <p:nvPr/>
        </p:nvPicPr>
        <p:blipFill>
          <a:blip r:embed="rId4"/>
          <a:stretch/>
        </p:blipFill>
        <p:spPr>
          <a:xfrm>
            <a:off x="3038040" y="1233360"/>
            <a:ext cx="6865200" cy="43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41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BCEE189-469F-4C3B-8D6A-8186C740BA1A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395C27-33EE-4444-8C97-656D9052DBB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42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426" name="CustomShape 6"/>
          <p:cNvSpPr/>
          <p:nvPr/>
        </p:nvSpPr>
        <p:spPr>
          <a:xfrm>
            <a:off x="3858840" y="423360"/>
            <a:ext cx="4538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Floating-Point Data Types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27" name="Picture 1" descr=""/>
          <p:cNvPicPr/>
          <p:nvPr/>
        </p:nvPicPr>
        <p:blipFill>
          <a:blip r:embed="rId4"/>
          <a:stretch/>
        </p:blipFill>
        <p:spPr>
          <a:xfrm>
            <a:off x="2711880" y="1301760"/>
            <a:ext cx="7529040" cy="448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9" descr=""/>
          <p:cNvPicPr/>
          <p:nvPr/>
        </p:nvPicPr>
        <p:blipFill>
          <a:blip r:embed="rId1"/>
          <a:stretch/>
        </p:blipFill>
        <p:spPr>
          <a:xfrm>
            <a:off x="4788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429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3AD3816-A389-42D7-B1C2-36ACA48E24C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3133939-746D-4373-99CD-8DC041F38160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435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436" name="CustomShape 6"/>
          <p:cNvSpPr/>
          <p:nvPr/>
        </p:nvSpPr>
        <p:spPr>
          <a:xfrm>
            <a:off x="4161240" y="423360"/>
            <a:ext cx="3933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88"/>
                </a:solidFill>
                <a:latin typeface="Arial"/>
              </a:rPr>
              <a:t>Floating-Point Literals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37" name="Picture 2" descr=""/>
          <p:cNvPicPr/>
          <p:nvPr/>
        </p:nvPicPr>
        <p:blipFill>
          <a:blip r:embed="rId4"/>
          <a:stretch/>
        </p:blipFill>
        <p:spPr>
          <a:xfrm>
            <a:off x="1917360" y="1415880"/>
            <a:ext cx="7731360" cy="421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5297188-6C78-4CF3-B8DD-7B63E2A098D9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9EF666-5AF5-44AE-B5BB-50C91FAB3BB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87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88" name="CustomShape 6"/>
          <p:cNvSpPr/>
          <p:nvPr/>
        </p:nvSpPr>
        <p:spPr>
          <a:xfrm>
            <a:off x="4308840" y="428760"/>
            <a:ext cx="359172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1" lang="en-IN" sz="4200" spc="-1" strike="noStrike">
                <a:solidFill>
                  <a:srgbClr val="0070c0"/>
                </a:solidFill>
                <a:latin typeface="Arial"/>
                <a:ea typeface="Calibri"/>
              </a:rPr>
              <a:t>Design Goals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89" name="Picture 1" descr=""/>
          <p:cNvPicPr/>
          <p:nvPr/>
        </p:nvPicPr>
        <p:blipFill>
          <a:blip r:embed="rId4"/>
          <a:stretch/>
        </p:blipFill>
        <p:spPr>
          <a:xfrm>
            <a:off x="3869280" y="1317600"/>
            <a:ext cx="4386240" cy="449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E87CE3D-C895-42F7-AC27-2D8BE9A299B6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5B2A811-F848-430E-958E-685CC3B3745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11" descr=""/>
          <p:cNvPicPr/>
          <p:nvPr/>
        </p:nvPicPr>
        <p:blipFill>
          <a:blip r:embed="rId1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96" name="Picture 13" descr=""/>
          <p:cNvPicPr/>
          <p:nvPr/>
        </p:nvPicPr>
        <p:blipFill>
          <a:blip r:embed="rId2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97" name="CustomShape 6"/>
          <p:cNvSpPr/>
          <p:nvPr/>
        </p:nvSpPr>
        <p:spPr>
          <a:xfrm>
            <a:off x="2843640" y="358200"/>
            <a:ext cx="548604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1" lang="en-IN" sz="4200" spc="-1" strike="noStrike">
                <a:solidFill>
                  <a:srgbClr val="0070c0"/>
                </a:solidFill>
                <a:latin typeface="Arial"/>
                <a:ea typeface="Calibri"/>
              </a:rPr>
              <a:t>Building C Programs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8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16" descr=""/>
          <p:cNvPicPr/>
          <p:nvPr/>
        </p:nvPicPr>
        <p:blipFill>
          <a:blip r:embed="rId3"/>
          <a:stretch/>
        </p:blipFill>
        <p:spPr>
          <a:xfrm>
            <a:off x="2274120" y="1634400"/>
            <a:ext cx="7643160" cy="358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3DD87B3-850F-42A5-BA6F-BCD94EDB6F17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278C165-29E2-417A-9AF7-F0E29B1042E4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08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3062520" y="339480"/>
            <a:ext cx="55166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70c0"/>
                </a:solidFill>
                <a:latin typeface="Arial"/>
                <a:ea typeface="Calibri"/>
              </a:rPr>
              <a:t>Running C Programs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790560" y="1443240"/>
            <a:ext cx="157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-BoldMT"/>
              </a:rPr>
              <a:t>$ ./myprog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1" name="Picture 10" descr=""/>
          <p:cNvPicPr/>
          <p:nvPr/>
        </p:nvPicPr>
        <p:blipFill>
          <a:blip r:embed="rId4"/>
          <a:stretch/>
        </p:blipFill>
        <p:spPr>
          <a:xfrm>
            <a:off x="2108880" y="2078640"/>
            <a:ext cx="7643160" cy="3588840"/>
          </a:xfrm>
          <a:prstGeom prst="rect">
            <a:avLst/>
          </a:prstGeom>
          <a:ln>
            <a:noFill/>
          </a:ln>
        </p:spPr>
      </p:pic>
      <p:pic>
        <p:nvPicPr>
          <p:cNvPr id="112" name="Picture 12" descr=""/>
          <p:cNvPicPr/>
          <p:nvPr/>
        </p:nvPicPr>
        <p:blipFill>
          <a:blip r:embed="rId5"/>
          <a:stretch/>
        </p:blipFill>
        <p:spPr>
          <a:xfrm>
            <a:off x="6635160" y="2214720"/>
            <a:ext cx="2964960" cy="80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F2ADB3-E845-4C00-AC6A-A026C62D8B7D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3D6DA2-BA8B-4766-A3DA-6C44CCD2D38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20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21" name="CustomShape 6"/>
          <p:cNvSpPr/>
          <p:nvPr/>
        </p:nvSpPr>
        <p:spPr>
          <a:xfrm>
            <a:off x="1747080" y="365040"/>
            <a:ext cx="849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70c0"/>
                </a:solidFill>
                <a:latin typeface="Arial"/>
                <a:ea typeface="Calibri"/>
              </a:rPr>
              <a:t>C: Details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4"/>
          <a:stretch/>
        </p:blipFill>
        <p:spPr>
          <a:xfrm>
            <a:off x="4609080" y="1253880"/>
            <a:ext cx="3421080" cy="341352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5"/>
          <a:stretch/>
        </p:blipFill>
        <p:spPr>
          <a:xfrm>
            <a:off x="3428280" y="1253880"/>
            <a:ext cx="1112040" cy="341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3E7A5F8-5481-467A-A202-820D6BF13B4F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EC99A2B-19E7-4795-A92B-107545921D99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31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3531240" y="315360"/>
            <a:ext cx="16927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2060"/>
                </a:solidFill>
                <a:latin typeface="Arial"/>
              </a:rPr>
              <a:t>Cont.,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33" name="Picture 6" descr=""/>
          <p:cNvPicPr/>
          <p:nvPr/>
        </p:nvPicPr>
        <p:blipFill>
          <a:blip r:embed="rId4"/>
          <a:stretch/>
        </p:blipFill>
        <p:spPr>
          <a:xfrm>
            <a:off x="4707720" y="1462320"/>
            <a:ext cx="2937960" cy="4224960"/>
          </a:xfrm>
          <a:prstGeom prst="rect">
            <a:avLst/>
          </a:prstGeom>
          <a:ln>
            <a:noFill/>
          </a:ln>
        </p:spPr>
      </p:pic>
      <p:pic>
        <p:nvPicPr>
          <p:cNvPr id="134" name="Picture 10" descr=""/>
          <p:cNvPicPr/>
          <p:nvPr/>
        </p:nvPicPr>
        <p:blipFill>
          <a:blip r:embed="rId5"/>
          <a:stretch/>
        </p:blipFill>
        <p:spPr>
          <a:xfrm>
            <a:off x="3161160" y="1462320"/>
            <a:ext cx="1546200" cy="423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81680" cy="685764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253080" y="6318360"/>
            <a:ext cx="3327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F59A4E3-9E1C-4B2C-BAF7-0811DD61FE92}" type="datetime3">
              <a:rPr b="1" lang="en-IN" sz="1200" spc="-1" strike="noStrike">
                <a:solidFill>
                  <a:srgbClr val="1f4e79"/>
                </a:solidFill>
                <a:latin typeface="CamberW04-Bold"/>
              </a:rPr>
              <a:t>25 November 2021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6414840" y="6259680"/>
            <a:ext cx="5466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f4e79"/>
                </a:solidFill>
                <a:latin typeface="CamberW04-Bold"/>
              </a:rPr>
              <a:t>KPR</a:t>
            </a:r>
            <a:r>
              <a:rPr b="1" lang="en-IN" sz="1200" spc="-1" strike="noStrike">
                <a:solidFill>
                  <a:srgbClr val="1f4e79"/>
                </a:solidFill>
                <a:latin typeface="Calibri"/>
              </a:rPr>
              <a:t> Institute of Engineering and Technology, Coimbatore, Tamil Nadu, India</a:t>
            </a:r>
            <a:r>
              <a:rPr b="1" lang="en-IN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                                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696360" y="631836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B247B5-814F-452D-9C5A-A73405AD2FB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738800" y="365040"/>
            <a:ext cx="81648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248040" y="1136520"/>
            <a:ext cx="1051524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11" descr=""/>
          <p:cNvPicPr/>
          <p:nvPr/>
        </p:nvPicPr>
        <p:blipFill>
          <a:blip r:embed="rId2"/>
          <a:srcRect l="0" t="51256" r="0" b="0"/>
          <a:stretch/>
        </p:blipFill>
        <p:spPr>
          <a:xfrm>
            <a:off x="248040" y="192240"/>
            <a:ext cx="979200" cy="984600"/>
          </a:xfrm>
          <a:prstGeom prst="rect">
            <a:avLst/>
          </a:prstGeom>
          <a:ln>
            <a:noFill/>
          </a:ln>
        </p:spPr>
      </p:pic>
      <p:pic>
        <p:nvPicPr>
          <p:cNvPr id="142" name="Picture 13" descr=""/>
          <p:cNvPicPr/>
          <p:nvPr/>
        </p:nvPicPr>
        <p:blipFill>
          <a:blip r:embed="rId3"/>
          <a:srcRect l="7888" t="10017" r="8330" b="9017"/>
          <a:stretch/>
        </p:blipFill>
        <p:spPr>
          <a:xfrm>
            <a:off x="10578240" y="190440"/>
            <a:ext cx="1365480" cy="1225080"/>
          </a:xfrm>
          <a:prstGeom prst="rect">
            <a:avLst/>
          </a:prstGeom>
          <a:ln>
            <a:noFill/>
          </a:ln>
        </p:spPr>
      </p:pic>
      <p:sp>
        <p:nvSpPr>
          <p:cNvPr id="143" name="CustomShape 6"/>
          <p:cNvSpPr/>
          <p:nvPr/>
        </p:nvSpPr>
        <p:spPr>
          <a:xfrm>
            <a:off x="3531240" y="315360"/>
            <a:ext cx="169272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4200" spc="-1" strike="noStrike">
                <a:solidFill>
                  <a:srgbClr val="002060"/>
                </a:solidFill>
                <a:latin typeface="Arial"/>
              </a:rPr>
              <a:t>Cont.,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44" name="Picture 12" descr=""/>
          <p:cNvPicPr/>
          <p:nvPr/>
        </p:nvPicPr>
        <p:blipFill>
          <a:blip r:embed="rId4"/>
          <a:stretch/>
        </p:blipFill>
        <p:spPr>
          <a:xfrm>
            <a:off x="4795200" y="1442520"/>
            <a:ext cx="3238920" cy="3532320"/>
          </a:xfrm>
          <a:prstGeom prst="rect">
            <a:avLst/>
          </a:prstGeom>
          <a:ln>
            <a:noFill/>
          </a:ln>
        </p:spPr>
      </p:pic>
      <p:pic>
        <p:nvPicPr>
          <p:cNvPr id="145" name="Picture 14" descr=""/>
          <p:cNvPicPr/>
          <p:nvPr/>
        </p:nvPicPr>
        <p:blipFill>
          <a:blip r:embed="rId5"/>
          <a:stretch/>
        </p:blipFill>
        <p:spPr>
          <a:xfrm>
            <a:off x="3100320" y="1437480"/>
            <a:ext cx="1694520" cy="35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LibreOffice/6.2.2.2$Linux_X86_64 LibreOffice_project/20$Build-2</Application>
  <Words>840</Words>
  <Paragraphs>213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2021-11-16T13:44:58Z</dcterms:created>
  <dc:creator>SARAVANAN</dc:creator>
  <dc:description/>
  <dc:language>en-IN</dc:language>
  <cp:lastModifiedBy/>
  <dcterms:modified xsi:type="dcterms:W3CDTF">2021-11-25T15:19:52Z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